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4" r:id="rId2"/>
  </p:sldIdLst>
  <p:sldSz cx="14400213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9B64"/>
    <a:srgbClr val="B4A1FF"/>
    <a:srgbClr val="FFBD80"/>
    <a:srgbClr val="FFEE5D"/>
    <a:srgbClr val="6ADAFF"/>
    <a:srgbClr val="C2E971"/>
    <a:srgbClr val="7EFDC0"/>
    <a:srgbClr val="76F5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Bird" userId="070edd0224b424b4" providerId="LiveId" clId="{79DD4FC0-1A37-4D7C-A8CB-92A67BB1A83A}"/>
    <pc:docChg chg="undo custSel addSld delSld modSld sldOrd">
      <pc:chgData name="Paul Bird" userId="070edd0224b424b4" providerId="LiveId" clId="{79DD4FC0-1A37-4D7C-A8CB-92A67BB1A83A}" dt="2025-11-25T15:11:07.998" v="1386" actId="47"/>
      <pc:docMkLst>
        <pc:docMk/>
      </pc:docMkLst>
      <pc:sldChg chg="del">
        <pc:chgData name="Paul Bird" userId="070edd0224b424b4" providerId="LiveId" clId="{79DD4FC0-1A37-4D7C-A8CB-92A67BB1A83A}" dt="2025-11-25T15:11:06.166" v="1382" actId="47"/>
        <pc:sldMkLst>
          <pc:docMk/>
          <pc:sldMk cId="1869595889" sldId="257"/>
        </pc:sldMkLst>
      </pc:sldChg>
      <pc:sldChg chg="del ord">
        <pc:chgData name="Paul Bird" userId="070edd0224b424b4" providerId="LiveId" clId="{79DD4FC0-1A37-4D7C-A8CB-92A67BB1A83A}" dt="2025-11-25T15:11:05.771" v="1381" actId="47"/>
        <pc:sldMkLst>
          <pc:docMk/>
          <pc:sldMk cId="1454754830" sldId="258"/>
        </pc:sldMkLst>
      </pc:sldChg>
      <pc:sldChg chg="addSp delSp modSp new del mod">
        <pc:chgData name="Paul Bird" userId="070edd0224b424b4" providerId="LiveId" clId="{79DD4FC0-1A37-4D7C-A8CB-92A67BB1A83A}" dt="2025-11-25T15:11:06.627" v="1383" actId="47"/>
        <pc:sldMkLst>
          <pc:docMk/>
          <pc:sldMk cId="1787535829" sldId="259"/>
        </pc:sldMkLst>
      </pc:sldChg>
      <pc:sldChg chg="del">
        <pc:chgData name="Paul Bird" userId="070edd0224b424b4" providerId="LiveId" clId="{79DD4FC0-1A37-4D7C-A8CB-92A67BB1A83A}" dt="2025-11-25T15:11:07.024" v="1384" actId="47"/>
        <pc:sldMkLst>
          <pc:docMk/>
          <pc:sldMk cId="2245982395" sldId="260"/>
        </pc:sldMkLst>
      </pc:sldChg>
      <pc:sldChg chg="delSp modSp del">
        <pc:chgData name="Paul Bird" userId="070edd0224b424b4" providerId="LiveId" clId="{79DD4FC0-1A37-4D7C-A8CB-92A67BB1A83A}" dt="2025-11-25T15:11:07.497" v="1385" actId="47"/>
        <pc:sldMkLst>
          <pc:docMk/>
          <pc:sldMk cId="2034948662" sldId="261"/>
        </pc:sldMkLst>
      </pc:sldChg>
      <pc:sldChg chg="del">
        <pc:chgData name="Paul Bird" userId="070edd0224b424b4" providerId="LiveId" clId="{79DD4FC0-1A37-4D7C-A8CB-92A67BB1A83A}" dt="2025-11-25T15:11:07.998" v="1386" actId="47"/>
        <pc:sldMkLst>
          <pc:docMk/>
          <pc:sldMk cId="2575739262" sldId="262"/>
        </pc:sldMkLst>
      </pc:sldChg>
      <pc:sldChg chg="addSp delSp modSp add mod">
        <pc:chgData name="Paul Bird" userId="070edd0224b424b4" providerId="LiveId" clId="{79DD4FC0-1A37-4D7C-A8CB-92A67BB1A83A}" dt="2025-11-21T13:39:28.235" v="1380" actId="1076"/>
        <pc:sldMkLst>
          <pc:docMk/>
          <pc:sldMk cId="1711004827" sldId="264"/>
        </pc:sldMkLst>
        <pc:spChg chg="add mod">
          <ac:chgData name="Paul Bird" userId="070edd0224b424b4" providerId="LiveId" clId="{79DD4FC0-1A37-4D7C-A8CB-92A67BB1A83A}" dt="2025-11-20T15:14:00.957" v="1341" actId="164"/>
          <ac:spMkLst>
            <pc:docMk/>
            <pc:sldMk cId="1711004827" sldId="264"/>
            <ac:spMk id="4" creationId="{2AA4D12C-740B-114C-8E8C-1BB396E83816}"/>
          </ac:spMkLst>
        </pc:spChg>
        <pc:spChg chg="add mod">
          <ac:chgData name="Paul Bird" userId="070edd0224b424b4" providerId="LiveId" clId="{79DD4FC0-1A37-4D7C-A8CB-92A67BB1A83A}" dt="2025-11-20T15:14:18.037" v="1344" actId="1076"/>
          <ac:spMkLst>
            <pc:docMk/>
            <pc:sldMk cId="1711004827" sldId="264"/>
            <ac:spMk id="5" creationId="{AD313496-9FFA-573F-3CDB-A1F140D34680}"/>
          </ac:spMkLst>
        </pc:spChg>
        <pc:spChg chg="add mod">
          <ac:chgData name="Paul Bird" userId="070edd0224b424b4" providerId="LiveId" clId="{79DD4FC0-1A37-4D7C-A8CB-92A67BB1A83A}" dt="2025-11-20T15:04:33.892" v="1189" actId="1038"/>
          <ac:spMkLst>
            <pc:docMk/>
            <pc:sldMk cId="1711004827" sldId="264"/>
            <ac:spMk id="6" creationId="{0CC277BB-6C20-8312-C1ED-2EBF0E609797}"/>
          </ac:spMkLst>
        </pc:spChg>
        <pc:spChg chg="add mod">
          <ac:chgData name="Paul Bird" userId="070edd0224b424b4" providerId="LiveId" clId="{79DD4FC0-1A37-4D7C-A8CB-92A67BB1A83A}" dt="2025-11-20T15:14:00.957" v="1341" actId="164"/>
          <ac:spMkLst>
            <pc:docMk/>
            <pc:sldMk cId="1711004827" sldId="264"/>
            <ac:spMk id="8" creationId="{F0138589-1C75-93CB-57F7-78D4A75FD5F4}"/>
          </ac:spMkLst>
        </pc:spChg>
        <pc:spChg chg="add mod">
          <ac:chgData name="Paul Bird" userId="070edd0224b424b4" providerId="LiveId" clId="{79DD4FC0-1A37-4D7C-A8CB-92A67BB1A83A}" dt="2025-11-20T15:14:00.957" v="1341" actId="164"/>
          <ac:spMkLst>
            <pc:docMk/>
            <pc:sldMk cId="1711004827" sldId="264"/>
            <ac:spMk id="11" creationId="{0336AB1D-212D-320E-532D-5E3A20E0C7A6}"/>
          </ac:spMkLst>
        </pc:spChg>
        <pc:spChg chg="mod ord">
          <ac:chgData name="Paul Bird" userId="070edd0224b424b4" providerId="LiveId" clId="{79DD4FC0-1A37-4D7C-A8CB-92A67BB1A83A}" dt="2025-11-21T13:39:28.235" v="1380" actId="1076"/>
          <ac:spMkLst>
            <pc:docMk/>
            <pc:sldMk cId="1711004827" sldId="264"/>
            <ac:spMk id="12" creationId="{9FE30BAF-3D30-9833-6287-38009F1D378E}"/>
          </ac:spMkLst>
        </pc:spChg>
        <pc:spChg chg="add mod">
          <ac:chgData name="Paul Bird" userId="070edd0224b424b4" providerId="LiveId" clId="{79DD4FC0-1A37-4D7C-A8CB-92A67BB1A83A}" dt="2025-11-20T15:14:00.957" v="1341" actId="164"/>
          <ac:spMkLst>
            <pc:docMk/>
            <pc:sldMk cId="1711004827" sldId="264"/>
            <ac:spMk id="13" creationId="{5CF82DC4-8D5B-5A2C-2588-144FA6500E59}"/>
          </ac:spMkLst>
        </pc:spChg>
        <pc:spChg chg="add mod ord">
          <ac:chgData name="Paul Bird" userId="070edd0224b424b4" providerId="LiveId" clId="{79DD4FC0-1A37-4D7C-A8CB-92A67BB1A83A}" dt="2025-11-21T13:38:37.815" v="1370" actId="166"/>
          <ac:spMkLst>
            <pc:docMk/>
            <pc:sldMk cId="1711004827" sldId="264"/>
            <ac:spMk id="21" creationId="{A131EAFC-909B-7873-F7F8-D71BB010E9D4}"/>
          </ac:spMkLst>
        </pc:spChg>
        <pc:spChg chg="add mod">
          <ac:chgData name="Paul Bird" userId="070edd0224b424b4" providerId="LiveId" clId="{79DD4FC0-1A37-4D7C-A8CB-92A67BB1A83A}" dt="2025-11-20T15:13:56.260" v="1340" actId="164"/>
          <ac:spMkLst>
            <pc:docMk/>
            <pc:sldMk cId="1711004827" sldId="264"/>
            <ac:spMk id="24" creationId="{86F39685-1013-9585-F7D6-969F44F1C804}"/>
          </ac:spMkLst>
        </pc:spChg>
        <pc:spChg chg="add mod">
          <ac:chgData name="Paul Bird" userId="070edd0224b424b4" providerId="LiveId" clId="{79DD4FC0-1A37-4D7C-A8CB-92A67BB1A83A}" dt="2025-11-20T15:13:56.260" v="1340" actId="164"/>
          <ac:spMkLst>
            <pc:docMk/>
            <pc:sldMk cId="1711004827" sldId="264"/>
            <ac:spMk id="25" creationId="{F011F56B-2179-78B8-B482-C0809E0E8FA5}"/>
          </ac:spMkLst>
        </pc:spChg>
        <pc:spChg chg="add mod">
          <ac:chgData name="Paul Bird" userId="070edd0224b424b4" providerId="LiveId" clId="{79DD4FC0-1A37-4D7C-A8CB-92A67BB1A83A}" dt="2025-11-20T15:13:56.260" v="1340" actId="164"/>
          <ac:spMkLst>
            <pc:docMk/>
            <pc:sldMk cId="1711004827" sldId="264"/>
            <ac:spMk id="26" creationId="{AD1C862F-D217-BF54-8CB6-F2F0BDED41A3}"/>
          </ac:spMkLst>
        </pc:spChg>
        <pc:spChg chg="add mod">
          <ac:chgData name="Paul Bird" userId="070edd0224b424b4" providerId="LiveId" clId="{79DD4FC0-1A37-4D7C-A8CB-92A67BB1A83A}" dt="2025-11-20T15:09:49.885" v="1278" actId="1076"/>
          <ac:spMkLst>
            <pc:docMk/>
            <pc:sldMk cId="1711004827" sldId="264"/>
            <ac:spMk id="27" creationId="{D0C2C9F5-7F32-5BCE-F232-FDDA148C95E3}"/>
          </ac:spMkLst>
        </pc:spChg>
        <pc:spChg chg="add mod">
          <ac:chgData name="Paul Bird" userId="070edd0224b424b4" providerId="LiveId" clId="{79DD4FC0-1A37-4D7C-A8CB-92A67BB1A83A}" dt="2025-11-20T15:05:53.540" v="1212" actId="1076"/>
          <ac:spMkLst>
            <pc:docMk/>
            <pc:sldMk cId="1711004827" sldId="264"/>
            <ac:spMk id="28" creationId="{6F3E2596-D37A-B869-6249-0EA952C035BA}"/>
          </ac:spMkLst>
        </pc:spChg>
        <pc:spChg chg="add mod">
          <ac:chgData name="Paul Bird" userId="070edd0224b424b4" providerId="LiveId" clId="{79DD4FC0-1A37-4D7C-A8CB-92A67BB1A83A}" dt="2025-11-20T15:13:56.260" v="1340" actId="164"/>
          <ac:spMkLst>
            <pc:docMk/>
            <pc:sldMk cId="1711004827" sldId="264"/>
            <ac:spMk id="33" creationId="{50EDA0C2-A404-287A-BDD7-23A47B4DA09B}"/>
          </ac:spMkLst>
        </pc:spChg>
        <pc:spChg chg="add mod ord">
          <ac:chgData name="Paul Bird" userId="070edd0224b424b4" providerId="LiveId" clId="{79DD4FC0-1A37-4D7C-A8CB-92A67BB1A83A}" dt="2025-11-21T13:39:10.764" v="1377" actId="1076"/>
          <ac:spMkLst>
            <pc:docMk/>
            <pc:sldMk cId="1711004827" sldId="264"/>
            <ac:spMk id="34" creationId="{D3D21412-92DA-99F0-B5E8-5494972ACD2C}"/>
          </ac:spMkLst>
        </pc:spChg>
        <pc:spChg chg="add mod">
          <ac:chgData name="Paul Bird" userId="070edd0224b424b4" providerId="LiveId" clId="{79DD4FC0-1A37-4D7C-A8CB-92A67BB1A83A}" dt="2025-11-20T15:14:59.033" v="1349" actId="20577"/>
          <ac:spMkLst>
            <pc:docMk/>
            <pc:sldMk cId="1711004827" sldId="264"/>
            <ac:spMk id="35" creationId="{46F79104-90DE-86DA-5510-18999188FF0D}"/>
          </ac:spMkLst>
        </pc:spChg>
        <pc:spChg chg="add mod">
          <ac:chgData name="Paul Bird" userId="070edd0224b424b4" providerId="LiveId" clId="{79DD4FC0-1A37-4D7C-A8CB-92A67BB1A83A}" dt="2025-11-20T15:14:52.170" v="1347" actId="20577"/>
          <ac:spMkLst>
            <pc:docMk/>
            <pc:sldMk cId="1711004827" sldId="264"/>
            <ac:spMk id="36" creationId="{566BFF52-2EA5-1414-0BF3-18586483C698}"/>
          </ac:spMkLst>
        </pc:spChg>
        <pc:spChg chg="add mod">
          <ac:chgData name="Paul Bird" userId="070edd0224b424b4" providerId="LiveId" clId="{79DD4FC0-1A37-4D7C-A8CB-92A67BB1A83A}" dt="2025-11-20T15:15:04.407" v="1350" actId="20577"/>
          <ac:spMkLst>
            <pc:docMk/>
            <pc:sldMk cId="1711004827" sldId="264"/>
            <ac:spMk id="37" creationId="{91415DCA-691A-F04B-4F64-3576B9AC2000}"/>
          </ac:spMkLst>
        </pc:spChg>
        <pc:spChg chg="add mod">
          <ac:chgData name="Paul Bird" userId="070edd0224b424b4" providerId="LiveId" clId="{79DD4FC0-1A37-4D7C-A8CB-92A67BB1A83A}" dt="2025-11-20T15:15:06.888" v="1351" actId="20577"/>
          <ac:spMkLst>
            <pc:docMk/>
            <pc:sldMk cId="1711004827" sldId="264"/>
            <ac:spMk id="38" creationId="{3B43FF2A-6A35-FE25-319D-D3B97B62E59C}"/>
          </ac:spMkLst>
        </pc:spChg>
        <pc:spChg chg="add mod">
          <ac:chgData name="Paul Bird" userId="070edd0224b424b4" providerId="LiveId" clId="{79DD4FC0-1A37-4D7C-A8CB-92A67BB1A83A}" dt="2025-11-20T15:14:57.008" v="1348" actId="20577"/>
          <ac:spMkLst>
            <pc:docMk/>
            <pc:sldMk cId="1711004827" sldId="264"/>
            <ac:spMk id="39" creationId="{697C97C0-9F26-430E-8478-91C391B2DFD6}"/>
          </ac:spMkLst>
        </pc:spChg>
        <pc:spChg chg="add mod">
          <ac:chgData name="Paul Bird" userId="070edd0224b424b4" providerId="LiveId" clId="{79DD4FC0-1A37-4D7C-A8CB-92A67BB1A83A}" dt="2025-11-20T15:15:16.120" v="1353" actId="1076"/>
          <ac:spMkLst>
            <pc:docMk/>
            <pc:sldMk cId="1711004827" sldId="264"/>
            <ac:spMk id="40" creationId="{62258ACF-A63A-0493-538A-12393F32B512}"/>
          </ac:spMkLst>
        </pc:spChg>
        <pc:spChg chg="add mod">
          <ac:chgData name="Paul Bird" userId="070edd0224b424b4" providerId="LiveId" clId="{79DD4FC0-1A37-4D7C-A8CB-92A67BB1A83A}" dt="2025-11-20T15:15:18.594" v="1354" actId="20577"/>
          <ac:spMkLst>
            <pc:docMk/>
            <pc:sldMk cId="1711004827" sldId="264"/>
            <ac:spMk id="41" creationId="{16811619-B116-4FD2-788D-B30C69D6B96B}"/>
          </ac:spMkLst>
        </pc:spChg>
        <pc:spChg chg="add mod">
          <ac:chgData name="Paul Bird" userId="070edd0224b424b4" providerId="LiveId" clId="{79DD4FC0-1A37-4D7C-A8CB-92A67BB1A83A}" dt="2025-11-20T15:15:20.370" v="1355" actId="20577"/>
          <ac:spMkLst>
            <pc:docMk/>
            <pc:sldMk cId="1711004827" sldId="264"/>
            <ac:spMk id="42" creationId="{4F235380-3EA4-D267-8AA5-61FF5D8A4546}"/>
          </ac:spMkLst>
        </pc:spChg>
        <pc:spChg chg="add mod">
          <ac:chgData name="Paul Bird" userId="070edd0224b424b4" providerId="LiveId" clId="{79DD4FC0-1A37-4D7C-A8CB-92A67BB1A83A}" dt="2025-11-20T15:15:22.578" v="1356" actId="20577"/>
          <ac:spMkLst>
            <pc:docMk/>
            <pc:sldMk cId="1711004827" sldId="264"/>
            <ac:spMk id="43" creationId="{1DF167D4-1D81-21B9-D440-E678F02A8C39}"/>
          </ac:spMkLst>
        </pc:spChg>
        <pc:spChg chg="add mod">
          <ac:chgData name="Paul Bird" userId="070edd0224b424b4" providerId="LiveId" clId="{79DD4FC0-1A37-4D7C-A8CB-92A67BB1A83A}" dt="2025-11-20T15:15:23.866" v="1357" actId="20577"/>
          <ac:spMkLst>
            <pc:docMk/>
            <pc:sldMk cId="1711004827" sldId="264"/>
            <ac:spMk id="44" creationId="{F98AD0EB-31AD-1126-7809-02BF1CE5335C}"/>
          </ac:spMkLst>
        </pc:spChg>
        <pc:spChg chg="add mod">
          <ac:chgData name="Paul Bird" userId="070edd0224b424b4" providerId="LiveId" clId="{79DD4FC0-1A37-4D7C-A8CB-92A67BB1A83A}" dt="2025-11-20T15:15:24.988" v="1358" actId="20577"/>
          <ac:spMkLst>
            <pc:docMk/>
            <pc:sldMk cId="1711004827" sldId="264"/>
            <ac:spMk id="45" creationId="{05F5620B-A3BB-29A1-90EC-96A200EC1D35}"/>
          </ac:spMkLst>
        </pc:spChg>
        <pc:grpChg chg="mod">
          <ac:chgData name="Paul Bird" userId="070edd0224b424b4" providerId="LiveId" clId="{79DD4FC0-1A37-4D7C-A8CB-92A67BB1A83A}" dt="2025-11-20T15:14:09.297" v="1343" actId="1076"/>
          <ac:grpSpMkLst>
            <pc:docMk/>
            <pc:sldMk cId="1711004827" sldId="264"/>
            <ac:grpSpMk id="46" creationId="{A2AEE4F6-FC22-FB17-C518-318B6EBCB796}"/>
          </ac:grpSpMkLst>
        </pc:grpChg>
        <pc:grpChg chg="mod">
          <ac:chgData name="Paul Bird" userId="070edd0224b424b4" providerId="LiveId" clId="{79DD4FC0-1A37-4D7C-A8CB-92A67BB1A83A}" dt="2025-11-20T15:14:03.487" v="1342" actId="1076"/>
          <ac:grpSpMkLst>
            <pc:docMk/>
            <pc:sldMk cId="1711004827" sldId="264"/>
            <ac:grpSpMk id="47" creationId="{2D33DE8F-1125-1B22-041E-452A8644ADCE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E4E309-0AA9-4A06-B865-1B6AB99AD244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90500" y="1143000"/>
            <a:ext cx="6477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451063-860E-43B4-B9C0-44733A0209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269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0027" y="1122363"/>
            <a:ext cx="1080016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3602038"/>
            <a:ext cx="1080016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00F3-287B-495E-ACDD-4F330C66C14D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2D37-8EDB-4FF6-A2C7-DEE415531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020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00F3-287B-495E-ACDD-4F330C66C14D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2D37-8EDB-4FF6-A2C7-DEE415531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222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2" y="365125"/>
            <a:ext cx="310504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015" y="365125"/>
            <a:ext cx="913513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00F3-287B-495E-ACDD-4F330C66C14D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2D37-8EDB-4FF6-A2C7-DEE415531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451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00F3-287B-495E-ACDD-4F330C66C14D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2D37-8EDB-4FF6-A2C7-DEE415531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297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4" y="1709739"/>
            <a:ext cx="12420184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514" y="4589464"/>
            <a:ext cx="1242018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00F3-287B-495E-ACDD-4F330C66C14D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2D37-8EDB-4FF6-A2C7-DEE415531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180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014" y="1825625"/>
            <a:ext cx="612009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0108" y="1825625"/>
            <a:ext cx="612009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00F3-287B-495E-ACDD-4F330C66C14D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2D37-8EDB-4FF6-A2C7-DEE415531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22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365126"/>
            <a:ext cx="12420184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891" y="1681163"/>
            <a:ext cx="609196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891" y="2505075"/>
            <a:ext cx="609196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0108" y="1681163"/>
            <a:ext cx="61219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0108" y="2505075"/>
            <a:ext cx="612196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00F3-287B-495E-ACDD-4F330C66C14D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2D37-8EDB-4FF6-A2C7-DEE415531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158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00F3-287B-495E-ACDD-4F330C66C14D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2D37-8EDB-4FF6-A2C7-DEE415531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759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00F3-287B-495E-ACDD-4F330C66C14D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2D37-8EDB-4FF6-A2C7-DEE415531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039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1" y="457200"/>
            <a:ext cx="46444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966" y="987426"/>
            <a:ext cx="729010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1" y="2057400"/>
            <a:ext cx="46444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00F3-287B-495E-ACDD-4F330C66C14D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2D37-8EDB-4FF6-A2C7-DEE415531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1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1" y="457200"/>
            <a:ext cx="46444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987426"/>
            <a:ext cx="7290108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1" y="2057400"/>
            <a:ext cx="46444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A00F3-287B-495E-ACDD-4F330C66C14D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2D37-8EDB-4FF6-A2C7-DEE415531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926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365126"/>
            <a:ext cx="124201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1825625"/>
            <a:ext cx="1242018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6356351"/>
            <a:ext cx="3240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A00F3-287B-495E-ACDD-4F330C66C14D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6356351"/>
            <a:ext cx="48600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6356351"/>
            <a:ext cx="3240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12D37-8EDB-4FF6-A2C7-DEE415531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548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DF200-535B-6C42-2865-A18EF46A4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>
            <a:extLst>
              <a:ext uri="{FF2B5EF4-FFF2-40B4-BE49-F238E27FC236}">
                <a16:creationId xmlns:a16="http://schemas.microsoft.com/office/drawing/2014/main" id="{2D33DE8F-1125-1B22-041E-452A8644ADCE}"/>
              </a:ext>
            </a:extLst>
          </p:cNvPr>
          <p:cNvGrpSpPr/>
          <p:nvPr/>
        </p:nvGrpSpPr>
        <p:grpSpPr>
          <a:xfrm>
            <a:off x="7367590" y="84874"/>
            <a:ext cx="6642334" cy="6441351"/>
            <a:chOff x="7672390" y="25969"/>
            <a:chExt cx="6642334" cy="6441351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2AA4D12C-740B-114C-8E8C-1BB396E83816}"/>
                </a:ext>
              </a:extLst>
            </p:cNvPr>
            <p:cNvSpPr/>
            <p:nvPr/>
          </p:nvSpPr>
          <p:spPr>
            <a:xfrm>
              <a:off x="9608689" y="2065325"/>
              <a:ext cx="2769736" cy="272735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D313496-9FFA-573F-3CDB-A1F140D34680}"/>
                </a:ext>
              </a:extLst>
            </p:cNvPr>
            <p:cNvSpPr/>
            <p:nvPr/>
          </p:nvSpPr>
          <p:spPr>
            <a:xfrm>
              <a:off x="9608689" y="25969"/>
              <a:ext cx="2769736" cy="272735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0CC277BB-6C20-8312-C1ED-2EBF0E609797}"/>
                </a:ext>
              </a:extLst>
            </p:cNvPr>
            <p:cNvSpPr/>
            <p:nvPr/>
          </p:nvSpPr>
          <p:spPr>
            <a:xfrm>
              <a:off x="8223821" y="3739970"/>
              <a:ext cx="2769736" cy="272735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0138589-1C75-93CB-57F7-78D4A75FD5F4}"/>
                </a:ext>
              </a:extLst>
            </p:cNvPr>
            <p:cNvSpPr/>
            <p:nvPr/>
          </p:nvSpPr>
          <p:spPr>
            <a:xfrm>
              <a:off x="10993557" y="3739970"/>
              <a:ext cx="2769736" cy="272735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336AB1D-212D-320E-532D-5E3A20E0C7A6}"/>
                </a:ext>
              </a:extLst>
            </p:cNvPr>
            <p:cNvSpPr/>
            <p:nvPr/>
          </p:nvSpPr>
          <p:spPr>
            <a:xfrm>
              <a:off x="7672390" y="1365070"/>
              <a:ext cx="2769736" cy="272735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CF82DC4-8D5B-5A2C-2588-144FA6500E59}"/>
                </a:ext>
              </a:extLst>
            </p:cNvPr>
            <p:cNvSpPr/>
            <p:nvPr/>
          </p:nvSpPr>
          <p:spPr>
            <a:xfrm>
              <a:off x="11544988" y="1365070"/>
              <a:ext cx="2769736" cy="272735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FE30BAF-3D30-9833-6287-38009F1D378E}"/>
                </a:ext>
              </a:extLst>
            </p:cNvPr>
            <p:cNvSpPr/>
            <p:nvPr/>
          </p:nvSpPr>
          <p:spPr>
            <a:xfrm>
              <a:off x="10099661" y="2928822"/>
              <a:ext cx="1778968" cy="11468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>
                  <a:solidFill>
                    <a:schemeClr val="tx1"/>
                  </a:solidFill>
                </a:rPr>
                <a:t>Enablers to</a:t>
              </a:r>
            </a:p>
            <a:p>
              <a:pPr algn="ctr"/>
              <a:r>
                <a:rPr lang="en-GB" sz="1600" b="1" dirty="0">
                  <a:solidFill>
                    <a:schemeClr val="tx1"/>
                  </a:solidFill>
                </a:rPr>
                <a:t>Community-Based Infectious Disease Screening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6F79104-90DE-86DA-5510-18999188FF0D}"/>
                </a:ext>
              </a:extLst>
            </p:cNvPr>
            <p:cNvSpPr/>
            <p:nvPr/>
          </p:nvSpPr>
          <p:spPr>
            <a:xfrm>
              <a:off x="9936264" y="312996"/>
              <a:ext cx="2296746" cy="186689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Aptos" panose="020B0004020202020204" pitchFamily="34" charset="0"/>
                </a:rPr>
                <a:t>Trust, representation and partnership</a:t>
              </a:r>
            </a:p>
            <a:p>
              <a:pPr algn="ctr"/>
              <a:endParaRPr lang="en-GB" sz="1200" b="1" dirty="0">
                <a:solidFill>
                  <a:schemeClr val="tx1"/>
                </a:solidFill>
                <a:latin typeface="Aptos" panose="020B0004020202020204" pitchFamily="34" charset="0"/>
              </a:endParaRPr>
            </a:p>
            <a:p>
              <a:pPr marL="285760" indent="-28576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Trusted community partners and mediators</a:t>
              </a:r>
            </a:p>
            <a:p>
              <a:pPr marL="285760" indent="-28576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Representation</a:t>
              </a:r>
            </a:p>
            <a:p>
              <a:pPr marL="285760" indent="-28576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Partnership with local organisations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566BFF52-2EA5-1414-0BF3-18586483C698}"/>
                </a:ext>
              </a:extLst>
            </p:cNvPr>
            <p:cNvSpPr/>
            <p:nvPr/>
          </p:nvSpPr>
          <p:spPr>
            <a:xfrm>
              <a:off x="7817804" y="1693515"/>
              <a:ext cx="2478907" cy="186689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Aptos" panose="020B0004020202020204" pitchFamily="34" charset="0"/>
                </a:rPr>
                <a:t>Accessibility and Familiar Venues</a:t>
              </a:r>
            </a:p>
            <a:p>
              <a:pPr algn="ctr"/>
              <a:endParaRPr lang="en-GB" sz="1200" b="1" dirty="0">
                <a:solidFill>
                  <a:schemeClr val="tx1"/>
                </a:solidFill>
                <a:latin typeface="Aptos" panose="020B0004020202020204" pitchFamily="34" charset="0"/>
              </a:endParaRPr>
            </a:p>
            <a:p>
              <a:pPr marL="285760" indent="-28576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Familiar, non-clinical spaces</a:t>
              </a:r>
            </a:p>
            <a:p>
              <a:pPr marL="285760" indent="-28576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Mobile and outreach models</a:t>
              </a:r>
            </a:p>
            <a:p>
              <a:pPr marL="285760" indent="-28576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Co-locating multiple services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1415DCA-691A-F04B-4F64-3576B9AC2000}"/>
                </a:ext>
              </a:extLst>
            </p:cNvPr>
            <p:cNvSpPr/>
            <p:nvPr/>
          </p:nvSpPr>
          <p:spPr>
            <a:xfrm>
              <a:off x="8320947" y="4407777"/>
              <a:ext cx="2575484" cy="13742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Aptos" panose="020B0004020202020204" pitchFamily="34" charset="0"/>
                </a:rPr>
                <a:t>Cultural Sensitivity and Continuity</a:t>
              </a:r>
            </a:p>
            <a:p>
              <a:pPr algn="ctr"/>
              <a:endParaRPr lang="en-GB" sz="1200" b="1" dirty="0">
                <a:solidFill>
                  <a:schemeClr val="tx1"/>
                </a:solidFill>
                <a:latin typeface="Aptos" panose="020B0004020202020204" pitchFamily="34" charset="0"/>
              </a:endParaRPr>
            </a:p>
            <a:p>
              <a:pPr marL="285760" indent="-28576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Culturally adapted delivery</a:t>
              </a:r>
            </a:p>
            <a:p>
              <a:pPr marL="285760" indent="-28576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Person-centred approach</a:t>
              </a:r>
            </a:p>
            <a:p>
              <a:pPr marL="285760" indent="-28576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Consistency and continuity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B43FF2A-6A35-FE25-319D-D3B97B62E59C}"/>
                </a:ext>
              </a:extLst>
            </p:cNvPr>
            <p:cNvSpPr/>
            <p:nvPr/>
          </p:nvSpPr>
          <p:spPr>
            <a:xfrm>
              <a:off x="11187809" y="4346420"/>
              <a:ext cx="2575484" cy="186689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Aptos" panose="020B0004020202020204" pitchFamily="34" charset="0"/>
                </a:rPr>
                <a:t>Communication and Awareness</a:t>
              </a:r>
            </a:p>
            <a:p>
              <a:pPr algn="ctr"/>
              <a:endParaRPr lang="en-GB" sz="1200" b="1" dirty="0">
                <a:solidFill>
                  <a:schemeClr val="tx1"/>
                </a:solidFill>
                <a:latin typeface="Aptos" panose="020B0004020202020204" pitchFamily="34" charset="0"/>
              </a:endParaRPr>
            </a:p>
            <a:p>
              <a:pPr marL="285760" indent="-28576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Proactive, multilingual communication</a:t>
              </a:r>
            </a:p>
            <a:p>
              <a:pPr marL="285760" indent="-28576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Health education and awareness sessions</a:t>
              </a:r>
            </a:p>
            <a:p>
              <a:pPr marL="285760" indent="-28576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Word-of-mouth advocacy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697C97C0-9F26-430E-8478-91C391B2DFD6}"/>
                </a:ext>
              </a:extLst>
            </p:cNvPr>
            <p:cNvSpPr/>
            <p:nvPr/>
          </p:nvSpPr>
          <p:spPr>
            <a:xfrm>
              <a:off x="11681579" y="1739771"/>
              <a:ext cx="2575484" cy="186689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Aptos" panose="020B0004020202020204" pitchFamily="34" charset="0"/>
                </a:rPr>
                <a:t>Practical and Structural Enabler</a:t>
              </a:r>
            </a:p>
            <a:p>
              <a:pPr algn="ctr"/>
              <a:endParaRPr lang="en-GB" sz="1200" b="1" dirty="0">
                <a:solidFill>
                  <a:schemeClr val="tx1"/>
                </a:solidFill>
                <a:latin typeface="Aptos" panose="020B0004020202020204" pitchFamily="34" charset="0"/>
              </a:endParaRPr>
            </a:p>
            <a:p>
              <a:pPr marL="285760" indent="-28576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Training for volunteers and interpreters</a:t>
              </a:r>
            </a:p>
            <a:p>
              <a:pPr marL="285760" indent="-28576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Digital tools and reminders</a:t>
              </a:r>
            </a:p>
            <a:p>
              <a:pPr marL="285760" indent="-28576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Integration with other community services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2AEE4F6-FC22-FB17-C518-318B6EBCB796}"/>
              </a:ext>
            </a:extLst>
          </p:cNvPr>
          <p:cNvGrpSpPr/>
          <p:nvPr/>
        </p:nvGrpSpPr>
        <p:grpSpPr>
          <a:xfrm>
            <a:off x="656918" y="107770"/>
            <a:ext cx="6391080" cy="6642460"/>
            <a:chOff x="69255" y="107770"/>
            <a:chExt cx="6391080" cy="664246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A131EAFC-909B-7873-F7F8-D71BB010E9D4}"/>
                </a:ext>
              </a:extLst>
            </p:cNvPr>
            <p:cNvSpPr/>
            <p:nvPr/>
          </p:nvSpPr>
          <p:spPr>
            <a:xfrm>
              <a:off x="1832741" y="2065325"/>
              <a:ext cx="2769736" cy="272735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86F39685-1013-9585-F7D6-969F44F1C804}"/>
                </a:ext>
              </a:extLst>
            </p:cNvPr>
            <p:cNvSpPr/>
            <p:nvPr/>
          </p:nvSpPr>
          <p:spPr>
            <a:xfrm>
              <a:off x="1832741" y="107770"/>
              <a:ext cx="2769736" cy="272735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F011F56B-2179-78B8-B482-C0809E0E8FA5}"/>
                </a:ext>
              </a:extLst>
            </p:cNvPr>
            <p:cNvSpPr/>
            <p:nvPr/>
          </p:nvSpPr>
          <p:spPr>
            <a:xfrm>
              <a:off x="1832741" y="4022880"/>
              <a:ext cx="2769736" cy="272735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AD1C862F-D217-BF54-8CB6-F2F0BDED41A3}"/>
                </a:ext>
              </a:extLst>
            </p:cNvPr>
            <p:cNvSpPr/>
            <p:nvPr/>
          </p:nvSpPr>
          <p:spPr>
            <a:xfrm>
              <a:off x="69255" y="1086548"/>
              <a:ext cx="2769736" cy="272735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D0C2C9F5-7F32-5BCE-F232-FDDA148C95E3}"/>
                </a:ext>
              </a:extLst>
            </p:cNvPr>
            <p:cNvSpPr/>
            <p:nvPr/>
          </p:nvSpPr>
          <p:spPr>
            <a:xfrm>
              <a:off x="172158" y="3044102"/>
              <a:ext cx="2769736" cy="272735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F3E2596-D37A-B869-6249-0EA952C035BA}"/>
                </a:ext>
              </a:extLst>
            </p:cNvPr>
            <p:cNvSpPr/>
            <p:nvPr/>
          </p:nvSpPr>
          <p:spPr>
            <a:xfrm>
              <a:off x="3587696" y="1086548"/>
              <a:ext cx="2769736" cy="272735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50EDA0C2-A404-287A-BDD7-23A47B4DA09B}"/>
                </a:ext>
              </a:extLst>
            </p:cNvPr>
            <p:cNvSpPr/>
            <p:nvPr/>
          </p:nvSpPr>
          <p:spPr>
            <a:xfrm>
              <a:off x="3690599" y="3044102"/>
              <a:ext cx="2769736" cy="272735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3D21412-92DA-99F0-B5E8-5494972ACD2C}"/>
                </a:ext>
              </a:extLst>
            </p:cNvPr>
            <p:cNvSpPr/>
            <p:nvPr/>
          </p:nvSpPr>
          <p:spPr>
            <a:xfrm>
              <a:off x="2382265" y="2935716"/>
              <a:ext cx="1739025" cy="9576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>
                  <a:solidFill>
                    <a:schemeClr val="tx1"/>
                  </a:solidFill>
                </a:rPr>
                <a:t>Barriers to</a:t>
              </a:r>
            </a:p>
            <a:p>
              <a:pPr algn="ctr"/>
              <a:r>
                <a:rPr lang="en-GB" sz="1600" b="1" dirty="0">
                  <a:solidFill>
                    <a:schemeClr val="tx1"/>
                  </a:solidFill>
                </a:rPr>
                <a:t>Community-Based Infectious Disease Screening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62258ACF-A63A-0493-538A-12393F32B512}"/>
                </a:ext>
              </a:extLst>
            </p:cNvPr>
            <p:cNvSpPr/>
            <p:nvPr/>
          </p:nvSpPr>
          <p:spPr>
            <a:xfrm>
              <a:off x="1944059" y="435025"/>
              <a:ext cx="2575484" cy="13742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Aptos" panose="020B0004020202020204" pitchFamily="34" charset="0"/>
                </a:rPr>
                <a:t>Communication &amp; </a:t>
              </a:r>
            </a:p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Aptos" panose="020B0004020202020204" pitchFamily="34" charset="0"/>
                </a:rPr>
                <a:t>Language Barriers</a:t>
              </a:r>
            </a:p>
            <a:p>
              <a:pPr algn="ctr"/>
              <a:endParaRPr lang="en-GB" sz="1200" b="1" dirty="0">
                <a:solidFill>
                  <a:schemeClr val="tx1"/>
                </a:solidFill>
                <a:latin typeface="Aptos" panose="020B0004020202020204" pitchFamily="34" charset="0"/>
              </a:endParaRP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Multiple languages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Lack of translated materials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Health literacy gaps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16811619-B116-4FD2-788D-B30C69D6B96B}"/>
                </a:ext>
              </a:extLst>
            </p:cNvPr>
            <p:cNvSpPr/>
            <p:nvPr/>
          </p:nvSpPr>
          <p:spPr>
            <a:xfrm>
              <a:off x="233822" y="1636545"/>
              <a:ext cx="2575484" cy="13742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Aptos" panose="020B0004020202020204" pitchFamily="34" charset="0"/>
                </a:rPr>
                <a:t>Cultural and Social Barriers</a:t>
              </a:r>
            </a:p>
            <a:p>
              <a:pPr algn="ctr"/>
              <a:endParaRPr lang="en-GB" sz="1200" b="1" dirty="0">
                <a:solidFill>
                  <a:schemeClr val="tx1"/>
                </a:solidFill>
                <a:latin typeface="Aptos" panose="020B00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Mistrust of authorities and the NHS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Perceived targeting and stigma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Low trust in healthcare providers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F235380-3EA4-D267-8AA5-61FF5D8A4546}"/>
                </a:ext>
              </a:extLst>
            </p:cNvPr>
            <p:cNvSpPr/>
            <p:nvPr/>
          </p:nvSpPr>
          <p:spPr>
            <a:xfrm>
              <a:off x="269978" y="3758322"/>
              <a:ext cx="2317759" cy="13742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Aptos" panose="020B0004020202020204" pitchFamily="34" charset="0"/>
                </a:rPr>
                <a:t>Structural and Logistical Barriers</a:t>
              </a:r>
            </a:p>
            <a:p>
              <a:pPr algn="ctr"/>
              <a:endParaRPr lang="en-GB" sz="1200" b="1" dirty="0">
                <a:solidFill>
                  <a:schemeClr val="tx1"/>
                </a:solidFill>
                <a:latin typeface="Aptos" panose="020B00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Financial and capacity constraints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Inflexible hours and locations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Fragmented coordination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1DF167D4-1D81-21B9-D440-E678F02A8C39}"/>
                </a:ext>
              </a:extLst>
            </p:cNvPr>
            <p:cNvSpPr/>
            <p:nvPr/>
          </p:nvSpPr>
          <p:spPr>
            <a:xfrm>
              <a:off x="2096830" y="4776954"/>
              <a:ext cx="2317759" cy="13742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Aptos" panose="020B0004020202020204" pitchFamily="34" charset="0"/>
                </a:rPr>
                <a:t>Trust and </a:t>
              </a:r>
            </a:p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Aptos" panose="020B0004020202020204" pitchFamily="34" charset="0"/>
                </a:rPr>
                <a:t>Perception Barriers</a:t>
              </a:r>
            </a:p>
            <a:p>
              <a:pPr algn="ctr"/>
              <a:endParaRPr lang="en-GB" sz="1200" b="1" dirty="0">
                <a:solidFill>
                  <a:schemeClr val="tx1"/>
                </a:solidFill>
                <a:latin typeface="Aptos" panose="020B00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Stigma and fear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Gender and cultural norms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Privacy concerns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F98AD0EB-31AD-1126-7809-02BF1CE5335C}"/>
                </a:ext>
              </a:extLst>
            </p:cNvPr>
            <p:cNvSpPr/>
            <p:nvPr/>
          </p:nvSpPr>
          <p:spPr>
            <a:xfrm>
              <a:off x="4039673" y="3832945"/>
              <a:ext cx="2317759" cy="13742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Aptos" panose="020B0004020202020204" pitchFamily="34" charset="0"/>
                </a:rPr>
                <a:t>Access and </a:t>
              </a:r>
            </a:p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Aptos" panose="020B0004020202020204" pitchFamily="34" charset="0"/>
                </a:rPr>
                <a:t>Engagement Barriers</a:t>
              </a:r>
            </a:p>
            <a:p>
              <a:pPr algn="ctr"/>
              <a:endParaRPr lang="en-GB" sz="1200" b="1" dirty="0">
                <a:solidFill>
                  <a:schemeClr val="tx1"/>
                </a:solidFill>
                <a:latin typeface="Aptos" panose="020B00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Low awareness of eligibility or entitlement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Limited outreach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Inconsistent messaging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5F5620B-A3BB-29A1-90EC-96A200EC1D35}"/>
                </a:ext>
              </a:extLst>
            </p:cNvPr>
            <p:cNvSpPr/>
            <p:nvPr/>
          </p:nvSpPr>
          <p:spPr>
            <a:xfrm>
              <a:off x="3962547" y="1611531"/>
              <a:ext cx="2317759" cy="13742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Aptos" panose="020B0004020202020204" pitchFamily="34" charset="0"/>
                </a:rPr>
                <a:t>Professional and </a:t>
              </a:r>
            </a:p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Aptos" panose="020B0004020202020204" pitchFamily="34" charset="0"/>
                </a:rPr>
                <a:t>System Barriers</a:t>
              </a:r>
            </a:p>
            <a:p>
              <a:pPr algn="ctr"/>
              <a:endParaRPr lang="en-GB" sz="1200" b="1" dirty="0">
                <a:solidFill>
                  <a:schemeClr val="tx1"/>
                </a:solidFill>
                <a:latin typeface="Aptos" panose="020B00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Hesitancy among healthcare staff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Bureaucratic processes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dirty="0">
                  <a:solidFill>
                    <a:schemeClr val="tx1"/>
                  </a:solidFill>
                  <a:latin typeface="Aptos" panose="020B0004020202020204" pitchFamily="34" charset="0"/>
                </a:rPr>
                <a:t>Safeguarding and clinical governance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1004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203</TotalTime>
  <Words>173</Words>
  <Application>Microsoft Office PowerPoint</Application>
  <PresentationFormat>Custom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Bird</dc:creator>
  <cp:lastModifiedBy>Paul Bird</cp:lastModifiedBy>
  <cp:revision>6</cp:revision>
  <dcterms:created xsi:type="dcterms:W3CDTF">2025-10-23T14:13:17Z</dcterms:created>
  <dcterms:modified xsi:type="dcterms:W3CDTF">2025-11-25T15:11:12Z</dcterms:modified>
</cp:coreProperties>
</file>